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57" r:id="rId6"/>
    <p:sldId id="260" r:id="rId7"/>
    <p:sldId id="25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0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90BE-0CD0-499F-9FA1-CA0AC6ACBF3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C018-6B49-4B2A-9614-8B87EB5D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3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90BE-0CD0-499F-9FA1-CA0AC6ACBF3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C018-6B49-4B2A-9614-8B87EB5D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0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90BE-0CD0-499F-9FA1-CA0AC6ACBF3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C018-6B49-4B2A-9614-8B87EB5D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90BE-0CD0-499F-9FA1-CA0AC6ACBF3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C018-6B49-4B2A-9614-8B87EB5D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6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90BE-0CD0-499F-9FA1-CA0AC6ACBF3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C018-6B49-4B2A-9614-8B87EB5D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2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90BE-0CD0-499F-9FA1-CA0AC6ACBF3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C018-6B49-4B2A-9614-8B87EB5D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6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90BE-0CD0-499F-9FA1-CA0AC6ACBF3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C018-6B49-4B2A-9614-8B87EB5D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0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90BE-0CD0-499F-9FA1-CA0AC6ACBF3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C018-6B49-4B2A-9614-8B87EB5D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90BE-0CD0-499F-9FA1-CA0AC6ACBF3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C018-6B49-4B2A-9614-8B87EB5D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90BE-0CD0-499F-9FA1-CA0AC6ACBF3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C018-6B49-4B2A-9614-8B87EB5D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3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90BE-0CD0-499F-9FA1-CA0AC6ACBF3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C018-6B49-4B2A-9614-8B87EB5D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8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90BE-0CD0-499F-9FA1-CA0AC6ACBF3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5C018-6B49-4B2A-9614-8B87EB5D1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01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water do we use?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Americans use an extreme amount of water. For recreational and residential purposes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7"/>
            <a:ext cx="9144000" cy="684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03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Treatment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Humans in developed countries have ways to re-use water that is available. </a:t>
            </a:r>
          </a:p>
          <a:p>
            <a:pPr marL="0" indent="0">
              <a:buNone/>
            </a:pPr>
            <a:r>
              <a:rPr lang="en-US" dirty="0" smtClean="0"/>
              <a:t>Water must be treated so that is </a:t>
            </a:r>
            <a:r>
              <a:rPr lang="en-US" b="1" dirty="0" smtClean="0"/>
              <a:t>potable </a:t>
            </a:r>
            <a:r>
              <a:rPr lang="en-US" dirty="0" smtClean="0"/>
              <a:t>(safe to drink). 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735868"/>
              </p:ext>
            </p:extLst>
          </p:nvPr>
        </p:nvGraphicFramePr>
        <p:xfrm>
          <a:off x="4724400" y="1600200"/>
          <a:ext cx="3962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1201520">
                <a:tc>
                  <a:txBody>
                    <a:bodyPr/>
                    <a:lstStyle/>
                    <a:p>
                      <a:r>
                        <a:rPr lang="en-US" dirty="0" smtClean="0"/>
                        <a:t>Pathogens Removed  from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Abiotic Hazards removed </a:t>
                      </a:r>
                      <a:r>
                        <a:rPr lang="en-US" smtClean="0"/>
                        <a:t>from water</a:t>
                      </a:r>
                      <a:endParaRPr lang="en-US" dirty="0"/>
                    </a:p>
                  </a:txBody>
                  <a:tcPr/>
                </a:tc>
              </a:tr>
              <a:tr h="804590"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Mercury</a:t>
                      </a:r>
                      <a:endParaRPr lang="en-US" dirty="0"/>
                    </a:p>
                  </a:txBody>
                  <a:tcPr/>
                </a:tc>
              </a:tr>
              <a:tr h="956710">
                <a:tc>
                  <a:txBody>
                    <a:bodyPr/>
                    <a:lstStyle/>
                    <a:p>
                      <a:r>
                        <a:rPr lang="en-US" dirty="0" smtClean="0"/>
                        <a:t>Protozoa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Arsenic</a:t>
                      </a:r>
                      <a:endParaRPr lang="en-US" dirty="0"/>
                    </a:p>
                  </a:txBody>
                  <a:tcPr/>
                </a:tc>
              </a:tr>
              <a:tr h="804590">
                <a:tc>
                  <a:txBody>
                    <a:bodyPr/>
                    <a:lstStyle/>
                    <a:p>
                      <a:r>
                        <a:rPr lang="en-US" dirty="0" smtClean="0"/>
                        <a:t>Viruses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endParaRPr lang="en-US" dirty="0"/>
                    </a:p>
                  </a:txBody>
                  <a:tcPr/>
                </a:tc>
              </a:tr>
              <a:tr h="804590">
                <a:tc>
                  <a:txBody>
                    <a:bodyPr/>
                    <a:lstStyle/>
                    <a:p>
                      <a:r>
                        <a:rPr lang="en-US" dirty="0" smtClean="0"/>
                        <a:t>Parasitic worms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26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 we fight over water in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Georgia-Florida-Alabama Water War…..20 years and counting.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3810000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8" y="0"/>
            <a:ext cx="919033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usable form of water for humans on land.</a:t>
            </a:r>
          </a:p>
          <a:p>
            <a:r>
              <a:rPr lang="en-US" dirty="0" smtClean="0"/>
              <a:t>Most people depend on surface water to live and transport commerce, grow crops, fishing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hydroelectric power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River systems are a network of </a:t>
            </a:r>
            <a:r>
              <a:rPr lang="en-US" dirty="0" smtClean="0">
                <a:solidFill>
                  <a:srgbClr val="FF0000"/>
                </a:solidFill>
              </a:rPr>
              <a:t>tributaries</a:t>
            </a:r>
            <a:r>
              <a:rPr lang="en-US" dirty="0" smtClean="0"/>
              <a:t> that come from a large river.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watershed</a:t>
            </a:r>
            <a:r>
              <a:rPr lang="en-US" dirty="0" smtClean="0"/>
              <a:t> is the water that supports a given area.  </a:t>
            </a:r>
          </a:p>
          <a:p>
            <a:r>
              <a:rPr lang="en-US" dirty="0" smtClean="0"/>
              <a:t>Any pollution that enters a watershed affects the entire area.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89314"/>
            <a:ext cx="452175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fresh water exists as </a:t>
            </a:r>
            <a:r>
              <a:rPr lang="en-US" b="1" dirty="0" smtClean="0">
                <a:solidFill>
                  <a:srgbClr val="FF0000"/>
                </a:solidFill>
              </a:rPr>
              <a:t>groundwater</a:t>
            </a:r>
            <a:r>
              <a:rPr lang="en-US" dirty="0" smtClean="0"/>
              <a:t>, beneath the layers of soil and rock</a:t>
            </a:r>
          </a:p>
          <a:p>
            <a:r>
              <a:rPr lang="en-US" dirty="0" smtClean="0"/>
              <a:t>The area underground that is saturated with water is the </a:t>
            </a:r>
            <a:r>
              <a:rPr lang="en-US" b="1" dirty="0" smtClean="0">
                <a:solidFill>
                  <a:srgbClr val="FF0000"/>
                </a:solidFill>
              </a:rPr>
              <a:t>water table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water that exists under the water table is call an </a:t>
            </a:r>
            <a:r>
              <a:rPr lang="en-US" b="1" dirty="0" smtClean="0">
                <a:solidFill>
                  <a:srgbClr val="FF0000"/>
                </a:solidFill>
              </a:rPr>
              <a:t>aquifer</a:t>
            </a:r>
            <a:r>
              <a:rPr lang="en-US" dirty="0" smtClean="0"/>
              <a:t>. We use aquifers to create </a:t>
            </a:r>
            <a:r>
              <a:rPr lang="en-US" b="1" dirty="0" smtClean="0"/>
              <a:t>wells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152400"/>
            <a:ext cx="8760354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3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en-US" dirty="0" smtClean="0"/>
              <a:t>Water Use and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4104</TotalTime>
  <Words>214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Water Notes</vt:lpstr>
      <vt:lpstr>Will we fight over water in the future?</vt:lpstr>
      <vt:lpstr>PowerPoint Presentation</vt:lpstr>
      <vt:lpstr>Surface water</vt:lpstr>
      <vt:lpstr>What is a Watershed?</vt:lpstr>
      <vt:lpstr>Groundwater</vt:lpstr>
      <vt:lpstr>PowerPoint Presentation</vt:lpstr>
      <vt:lpstr>The End</vt:lpstr>
      <vt:lpstr>Water Use and Management</vt:lpstr>
      <vt:lpstr>How much water do we use?</vt:lpstr>
      <vt:lpstr>PowerPoint Presentation</vt:lpstr>
      <vt:lpstr>Water Treatment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Notes</dc:title>
  <dc:creator>Sharifa Ned</dc:creator>
  <cp:lastModifiedBy>Starlett Thomas</cp:lastModifiedBy>
  <cp:revision>7</cp:revision>
  <dcterms:created xsi:type="dcterms:W3CDTF">2013-09-09T21:49:54Z</dcterms:created>
  <dcterms:modified xsi:type="dcterms:W3CDTF">2016-09-17T21:29:41Z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